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7F27B4-6617-4BC5-836C-07396BB88DDA}" v="2" dt="2023-10-19T22:15:25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Kollar" userId="6b9161e3-cf2f-424f-bdfa-44cfefbf4b66" providerId="ADAL" clId="{CF7F27B4-6617-4BC5-836C-07396BB88DDA}"/>
    <pc:docChg chg="undo custSel modSld">
      <pc:chgData name="Janet Kollar" userId="6b9161e3-cf2f-424f-bdfa-44cfefbf4b66" providerId="ADAL" clId="{CF7F27B4-6617-4BC5-836C-07396BB88DDA}" dt="2023-10-19T22:15:48.600" v="35" actId="122"/>
      <pc:docMkLst>
        <pc:docMk/>
      </pc:docMkLst>
      <pc:sldChg chg="addSp delSp modSp mod">
        <pc:chgData name="Janet Kollar" userId="6b9161e3-cf2f-424f-bdfa-44cfefbf4b66" providerId="ADAL" clId="{CF7F27B4-6617-4BC5-836C-07396BB88DDA}" dt="2023-10-19T22:15:48.600" v="35" actId="122"/>
        <pc:sldMkLst>
          <pc:docMk/>
          <pc:sldMk cId="3408912748" sldId="256"/>
        </pc:sldMkLst>
        <pc:spChg chg="add mod">
          <ac:chgData name="Janet Kollar" userId="6b9161e3-cf2f-424f-bdfa-44cfefbf4b66" providerId="ADAL" clId="{CF7F27B4-6617-4BC5-836C-07396BB88DDA}" dt="2023-10-19T22:15:48.600" v="35" actId="122"/>
          <ac:spMkLst>
            <pc:docMk/>
            <pc:sldMk cId="3408912748" sldId="256"/>
            <ac:spMk id="6" creationId="{1D4AD485-8733-66D1-A24C-EBE8C20E5265}"/>
          </ac:spMkLst>
        </pc:spChg>
        <pc:spChg chg="add del">
          <ac:chgData name="Janet Kollar" userId="6b9161e3-cf2f-424f-bdfa-44cfefbf4b66" providerId="ADAL" clId="{CF7F27B4-6617-4BC5-836C-07396BB88DDA}" dt="2023-10-19T22:14:36.187" v="11" actId="26606"/>
          <ac:spMkLst>
            <pc:docMk/>
            <pc:sldMk cId="3408912748" sldId="256"/>
            <ac:spMk id="1037" creationId="{4676BFEE-E63A-42A3-87D5-FD65694B70BA}"/>
          </ac:spMkLst>
        </pc:spChg>
        <pc:spChg chg="add del">
          <ac:chgData name="Janet Kollar" userId="6b9161e3-cf2f-424f-bdfa-44cfefbf4b66" providerId="ADAL" clId="{CF7F27B4-6617-4BC5-836C-07396BB88DDA}" dt="2023-10-19T22:14:22.847" v="6" actId="26606"/>
          <ac:spMkLst>
            <pc:docMk/>
            <pc:sldMk cId="3408912748" sldId="256"/>
            <ac:spMk id="1039" creationId="{9A72E43A-2FC3-43A9-8E8E-0BF749E66E4F}"/>
          </ac:spMkLst>
        </pc:spChg>
        <pc:spChg chg="add del">
          <ac:chgData name="Janet Kollar" userId="6b9161e3-cf2f-424f-bdfa-44cfefbf4b66" providerId="ADAL" clId="{CF7F27B4-6617-4BC5-836C-07396BB88DDA}" dt="2023-10-19T22:14:32.108" v="8" actId="26606"/>
          <ac:spMkLst>
            <pc:docMk/>
            <pc:sldMk cId="3408912748" sldId="256"/>
            <ac:spMk id="1041" creationId="{EA518CE4-E4D4-4D8A-980F-6D692AC96949}"/>
          </ac:spMkLst>
        </pc:spChg>
        <pc:spChg chg="add del">
          <ac:chgData name="Janet Kollar" userId="6b9161e3-cf2f-424f-bdfa-44cfefbf4b66" providerId="ADAL" clId="{CF7F27B4-6617-4BC5-836C-07396BB88DDA}" dt="2023-10-19T22:14:17.475" v="2" actId="26606"/>
          <ac:spMkLst>
            <pc:docMk/>
            <pc:sldMk cId="3408912748" sldId="256"/>
            <ac:spMk id="1042" creationId="{4676BFEE-E63A-42A3-87D5-FD65694B70BA}"/>
          </ac:spMkLst>
        </pc:spChg>
        <pc:spChg chg="add del">
          <ac:chgData name="Janet Kollar" userId="6b9161e3-cf2f-424f-bdfa-44cfefbf4b66" providerId="ADAL" clId="{CF7F27B4-6617-4BC5-836C-07396BB88DDA}" dt="2023-10-19T22:14:32.108" v="8" actId="26606"/>
          <ac:spMkLst>
            <pc:docMk/>
            <pc:sldMk cId="3408912748" sldId="256"/>
            <ac:spMk id="1044" creationId="{F82BF3E2-EB0E-40D6-8835-2367A5316CA4}"/>
          </ac:spMkLst>
        </pc:spChg>
        <pc:spChg chg="add del">
          <ac:chgData name="Janet Kollar" userId="6b9161e3-cf2f-424f-bdfa-44cfefbf4b66" providerId="ADAL" clId="{CF7F27B4-6617-4BC5-836C-07396BB88DDA}" dt="2023-10-19T22:14:32.108" v="8" actId="26606"/>
          <ac:spMkLst>
            <pc:docMk/>
            <pc:sldMk cId="3408912748" sldId="256"/>
            <ac:spMk id="1046" creationId="{481E86DD-89E6-42B2-8675-84B7C56BFF7D}"/>
          </ac:spMkLst>
        </pc:spChg>
        <pc:spChg chg="add del">
          <ac:chgData name="Janet Kollar" userId="6b9161e3-cf2f-424f-bdfa-44cfefbf4b66" providerId="ADAL" clId="{CF7F27B4-6617-4BC5-836C-07396BB88DDA}" dt="2023-10-19T22:14:36.178" v="10" actId="26606"/>
          <ac:spMkLst>
            <pc:docMk/>
            <pc:sldMk cId="3408912748" sldId="256"/>
            <ac:spMk id="1048" creationId="{42A4FC2C-047E-45A5-965D-8E1E3BF09BC6}"/>
          </ac:spMkLst>
        </pc:spChg>
        <pc:spChg chg="add">
          <ac:chgData name="Janet Kollar" userId="6b9161e3-cf2f-424f-bdfa-44cfefbf4b66" providerId="ADAL" clId="{CF7F27B4-6617-4BC5-836C-07396BB88DDA}" dt="2023-10-19T22:14:36.187" v="11" actId="26606"/>
          <ac:spMkLst>
            <pc:docMk/>
            <pc:sldMk cId="3408912748" sldId="256"/>
            <ac:spMk id="1050" creationId="{2C444748-5A8D-4B53-89FE-42B455DFA2D1}"/>
          </ac:spMkLst>
        </pc:spChg>
        <pc:spChg chg="add">
          <ac:chgData name="Janet Kollar" userId="6b9161e3-cf2f-424f-bdfa-44cfefbf4b66" providerId="ADAL" clId="{CF7F27B4-6617-4BC5-836C-07396BB88DDA}" dt="2023-10-19T22:14:36.187" v="11" actId="26606"/>
          <ac:spMkLst>
            <pc:docMk/>
            <pc:sldMk cId="3408912748" sldId="256"/>
            <ac:spMk id="1051" creationId="{E1750109-3B91-4506-B997-0CD8E35A1488}"/>
          </ac:spMkLst>
        </pc:spChg>
        <pc:spChg chg="add">
          <ac:chgData name="Janet Kollar" userId="6b9161e3-cf2f-424f-bdfa-44cfefbf4b66" providerId="ADAL" clId="{CF7F27B4-6617-4BC5-836C-07396BB88DDA}" dt="2023-10-19T22:14:36.187" v="11" actId="26606"/>
          <ac:spMkLst>
            <pc:docMk/>
            <pc:sldMk cId="3408912748" sldId="256"/>
            <ac:spMk id="1052" creationId="{F4FFA271-A10A-4AC3-8F06-E3313A197A80}"/>
          </ac:spMkLst>
        </pc:spChg>
        <pc:spChg chg="add">
          <ac:chgData name="Janet Kollar" userId="6b9161e3-cf2f-424f-bdfa-44cfefbf4b66" providerId="ADAL" clId="{CF7F27B4-6617-4BC5-836C-07396BB88DDA}" dt="2023-10-19T22:14:36.187" v="11" actId="26606"/>
          <ac:spMkLst>
            <pc:docMk/>
            <pc:sldMk cId="3408912748" sldId="256"/>
            <ac:spMk id="1053" creationId="{E72D8D1B-59F6-4FF3-8547-9BBB6129F2FA}"/>
          </ac:spMkLst>
        </pc:spChg>
        <pc:spChg chg="add">
          <ac:chgData name="Janet Kollar" userId="6b9161e3-cf2f-424f-bdfa-44cfefbf4b66" providerId="ADAL" clId="{CF7F27B4-6617-4BC5-836C-07396BB88DDA}" dt="2023-10-19T22:14:36.187" v="11" actId="26606"/>
          <ac:spMkLst>
            <pc:docMk/>
            <pc:sldMk cId="3408912748" sldId="256"/>
            <ac:spMk id="1054" creationId="{14044C96-7CFD-44DB-A579-D77B0D37C681}"/>
          </ac:spMkLst>
        </pc:spChg>
        <pc:spChg chg="add">
          <ac:chgData name="Janet Kollar" userId="6b9161e3-cf2f-424f-bdfa-44cfefbf4b66" providerId="ADAL" clId="{CF7F27B4-6617-4BC5-836C-07396BB88DDA}" dt="2023-10-19T22:14:36.187" v="11" actId="26606"/>
          <ac:spMkLst>
            <pc:docMk/>
            <pc:sldMk cId="3408912748" sldId="256"/>
            <ac:spMk id="1055" creationId="{8FC8C21F-9484-4A71-ABFA-6C10682FAC3E}"/>
          </ac:spMkLst>
        </pc:spChg>
        <pc:picChg chg="mod ord">
          <ac:chgData name="Janet Kollar" userId="6b9161e3-cf2f-424f-bdfa-44cfefbf4b66" providerId="ADAL" clId="{CF7F27B4-6617-4BC5-836C-07396BB88DDA}" dt="2023-10-19T22:14:36.187" v="11" actId="26606"/>
          <ac:picMkLst>
            <pc:docMk/>
            <pc:sldMk cId="3408912748" sldId="256"/>
            <ac:picMk id="4" creationId="{85C6715C-4367-E06E-EBEF-13242C5ED6CD}"/>
          </ac:picMkLst>
        </pc:picChg>
        <pc:picChg chg="mod ord">
          <ac:chgData name="Janet Kollar" userId="6b9161e3-cf2f-424f-bdfa-44cfefbf4b66" providerId="ADAL" clId="{CF7F27B4-6617-4BC5-836C-07396BB88DDA}" dt="2023-10-19T22:14:36.187" v="11" actId="26606"/>
          <ac:picMkLst>
            <pc:docMk/>
            <pc:sldMk cId="3408912748" sldId="256"/>
            <ac:picMk id="5" creationId="{1F03E2B4-E9AF-A345-9D17-FE6067A0338A}"/>
          </ac:picMkLst>
        </pc:picChg>
        <pc:picChg chg="mod ord">
          <ac:chgData name="Janet Kollar" userId="6b9161e3-cf2f-424f-bdfa-44cfefbf4b66" providerId="ADAL" clId="{CF7F27B4-6617-4BC5-836C-07396BB88DDA}" dt="2023-10-19T22:14:36.187" v="11" actId="26606"/>
          <ac:picMkLst>
            <pc:docMk/>
            <pc:sldMk cId="3408912748" sldId="256"/>
            <ac:picMk id="1029" creationId="{DDDFA640-80B5-DDA3-11D2-AA819702BA37}"/>
          </ac:picMkLst>
        </pc:picChg>
        <pc:picChg chg="mod ord">
          <ac:chgData name="Janet Kollar" userId="6b9161e3-cf2f-424f-bdfa-44cfefbf4b66" providerId="ADAL" clId="{CF7F27B4-6617-4BC5-836C-07396BB88DDA}" dt="2023-10-19T22:14:36.187" v="11" actId="26606"/>
          <ac:picMkLst>
            <pc:docMk/>
            <pc:sldMk cId="3408912748" sldId="256"/>
            <ac:picMk id="1030" creationId="{1A28CB1B-63EC-65CD-6975-48D9D96665CB}"/>
          </ac:picMkLst>
        </pc:picChg>
        <pc:picChg chg="mod ord">
          <ac:chgData name="Janet Kollar" userId="6b9161e3-cf2f-424f-bdfa-44cfefbf4b66" providerId="ADAL" clId="{CF7F27B4-6617-4BC5-836C-07396BB88DDA}" dt="2023-10-19T22:14:36.187" v="11" actId="26606"/>
          <ac:picMkLst>
            <pc:docMk/>
            <pc:sldMk cId="3408912748" sldId="256"/>
            <ac:picMk id="1032" creationId="{51E700C5-CDD6-42DF-024A-DBAD560D9F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9C8C1-A5E1-6D83-0F03-386C62169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0219F2-51AA-0A61-4256-D19A1A3E3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6AA5C-3C32-83C1-23FA-9AFCD0685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C7EDE-CD81-05DD-0C93-168300D67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37E75-52BB-0134-70DD-2704D2BEE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36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1E79-D178-C6EA-6616-BAB30EE1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70B990-31FA-B953-E805-D56869C1E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925FE-3860-A8BB-7D8E-CE6183862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D562-53D5-3474-599F-A91B68F3C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6A205-AE5E-82DE-ADDC-F3B314B1B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9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9BA42E-0C8C-A581-AA84-57B210C25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DF892-F5CF-7644-D1BD-6F749B3FB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22C2E-C2D9-420E-5363-0CD72E51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11B30-4E90-EDB1-E759-A0528F6B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B3294-32E6-544A-0CDF-6896497F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3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D9156-E6E9-0B29-4437-5C08C674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B14EB-E66F-BC35-4CFA-D0838AF39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56177-5F54-0FE5-CDF4-16DD99520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2D447-FCAB-E512-B295-CCDF4291D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9B8DC-C3A9-6CEF-6408-9CC334FAB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7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C4631-2543-3FE1-E98E-C8D11FD1F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E46C5-77A6-DDED-4EF4-77AC097E4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1787A-3515-8DC6-6BC8-59D56C16F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207E4-4238-059B-6BB1-D186EEF7A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6D273-015F-CF5B-3D32-446D3670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5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F0D3-7103-E108-3A3C-95DFEA2B5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B9DAD-5B4F-49A7-84FA-99B4A7642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EC3F25-6209-EDE7-74E1-BB961E48C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24B5A-6008-7C80-04FB-7BD201BDA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22C7-D352-F9F4-CB4B-709CA246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54DE6-7DCC-556E-7B2C-D5C7EF14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1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1089-217C-1A6F-F962-A9196230B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2F00B-7A7F-9DCC-2C91-3265E240B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F46F8-167A-6EED-B14E-C9ACA51E3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B19BD3-9FAC-4EBA-63DD-A4B29EBB7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0E74C5-ADD5-938D-2D88-C89B1E20F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04455A-3D53-8C49-5019-6E6312B5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00BF3D-BE7A-204F-AC9F-C4A622D2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BA0B75-5CA7-762B-AF08-25C8B620B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7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5E9C5-4144-82FA-2B9A-639598DB5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F1BD70-8BE4-546C-4096-12BB20AD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9A3213-E210-12E9-0C07-0DAA10BBF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3BFA3-7F99-FFA6-27F4-7F576CAD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7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33EF73-7A27-1886-27A7-352961FB5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A7B51-CBCB-3AF3-EDAD-617C37330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A6A44-F706-E904-1EC6-3D1E229B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55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C09A-6F64-F9A5-C1F1-770643D9A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14689-53B4-1E26-107F-F4958305C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C1D15-44EE-D274-21BC-B4819B6A2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B34CDB-FB25-BDD5-CBBB-EEF12B04D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29A9B-4272-D83C-0912-D7EB8BC41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B6101-8EEA-03B2-C8DA-CC3EEE914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7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246E7-5A2F-EB2A-F45D-5FECFAB96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B60B5-9B6A-E4CF-7B58-7C7FC686D8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57BD8-2B67-E867-5C90-0FF034D1A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397A3-3038-4183-CB72-98233CF61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F6397-0215-AE73-D4FB-AC2BE06E6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1CDE4-74DD-AB41-8EF0-C4DFE5B1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1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6A166D-1668-B506-C80C-7DE1D61BE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05FFE-9F1B-D3DF-7C07-BEA439CEA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B3F95-496D-A00B-1598-C70058BAE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CDE78-71A1-4D08-94F1-EBDFBFCB253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FDD29-0306-CF67-5D87-A207EBF481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3EC1C-42B0-DA1E-6FCE-30844665F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6261A-5F3F-4CAB-8B95-DF0C5E0D9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1050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39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8A45D4BD-1787-4864-90D4-FA3F901CB780" descr="IMG_3689.jpg">
            <a:extLst>
              <a:ext uri="{FF2B5EF4-FFF2-40B4-BE49-F238E27FC236}">
                <a16:creationId xmlns:a16="http://schemas.microsoft.com/office/drawing/2014/main" id="{DDDFA640-80B5-DDA3-11D2-AA819702BA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1" r="-4" b="25406"/>
          <a:stretch/>
        </p:blipFill>
        <p:spPr bwMode="auto">
          <a:xfrm>
            <a:off x="845338" y="643467"/>
            <a:ext cx="2676565" cy="247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" name="Rectangle 1053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998" y="487090"/>
            <a:ext cx="3588174" cy="278104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719E958-C93D-452D-B3C3-9D7B8A13811F" descr="IMG_3684.jpg">
            <a:extLst>
              <a:ext uri="{FF2B5EF4-FFF2-40B4-BE49-F238E27FC236}">
                <a16:creationId xmlns:a16="http://schemas.microsoft.com/office/drawing/2014/main" id="{85C6715C-4367-E06E-EBEF-13242C5ED6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80" b="764"/>
          <a:stretch/>
        </p:blipFill>
        <p:spPr bwMode="auto">
          <a:xfrm>
            <a:off x="8313518" y="892397"/>
            <a:ext cx="3252903" cy="198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5" name="Rectangle 1054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F24318D2-5047-4767-905A-9437C8D61C2C" descr="IMG_3698.jpg">
            <a:extLst>
              <a:ext uri="{FF2B5EF4-FFF2-40B4-BE49-F238E27FC236}">
                <a16:creationId xmlns:a16="http://schemas.microsoft.com/office/drawing/2014/main" id="{1A28CB1B-63EC-65CD-6975-48D9D96665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3" r="-6" b="24017"/>
          <a:stretch/>
        </p:blipFill>
        <p:spPr bwMode="auto">
          <a:xfrm>
            <a:off x="839213" y="3748194"/>
            <a:ext cx="2671615" cy="2471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Rectangle 1049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CF952BD-E219-4CD7-BB38-67E6E56AA1B6" descr="IMG_3704.jpg">
            <a:extLst>
              <a:ext uri="{FF2B5EF4-FFF2-40B4-BE49-F238E27FC236}">
                <a16:creationId xmlns:a16="http://schemas.microsoft.com/office/drawing/2014/main" id="{1F03E2B4-E9AF-A345-9D17-FE6067A033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5" r="3657"/>
          <a:stretch/>
        </p:blipFill>
        <p:spPr bwMode="auto">
          <a:xfrm>
            <a:off x="4381676" y="1039467"/>
            <a:ext cx="3252903" cy="479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2" name="Rectangle 1051">
            <a:extLst>
              <a:ext uri="{FF2B5EF4-FFF2-40B4-BE49-F238E27FC236}">
                <a16:creationId xmlns:a16="http://schemas.microsoft.com/office/drawing/2014/main" id="{F4FFA271-A10A-4AC3-8F06-E3313A19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502" y="3603670"/>
            <a:ext cx="3601167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25E659F8-2737-4C99-A94A-6E1CAB4B3E8C" descr="IMG_3797.jpg">
            <a:extLst>
              <a:ext uri="{FF2B5EF4-FFF2-40B4-BE49-F238E27FC236}">
                <a16:creationId xmlns:a16="http://schemas.microsoft.com/office/drawing/2014/main" id="{51E700C5-CDD6-42DF-024A-DBAD560D9F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1" r="13624" b="17998"/>
          <a:stretch/>
        </p:blipFill>
        <p:spPr bwMode="auto">
          <a:xfrm>
            <a:off x="8326296" y="3755224"/>
            <a:ext cx="3227346" cy="246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4AD485-8733-66D1-A24C-EBE8C20E5265}"/>
              </a:ext>
            </a:extLst>
          </p:cNvPr>
          <p:cNvSpPr txBox="1"/>
          <p:nvPr/>
        </p:nvSpPr>
        <p:spPr>
          <a:xfrm>
            <a:off x="4381676" y="487090"/>
            <a:ext cx="3365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Training Camp 2023!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1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8B721DB9AA3F4B8568C7AD0EC54B26" ma:contentTypeVersion="14" ma:contentTypeDescription="Create a new document." ma:contentTypeScope="" ma:versionID="89dd89a47a63ec0b839c3d928c01d1be">
  <xsd:schema xmlns:xsd="http://www.w3.org/2001/XMLSchema" xmlns:xs="http://www.w3.org/2001/XMLSchema" xmlns:p="http://schemas.microsoft.com/office/2006/metadata/properties" xmlns:ns3="8c98e3e8-d96d-4aaa-83b7-c834ed36bfe5" xmlns:ns4="86ec5f74-fb9d-455a-9d84-cc97335d8b24" targetNamespace="http://schemas.microsoft.com/office/2006/metadata/properties" ma:root="true" ma:fieldsID="ffd684551a47a1f22957b53e96e2b739" ns3:_="" ns4:_="">
    <xsd:import namespace="8c98e3e8-d96d-4aaa-83b7-c834ed36bfe5"/>
    <xsd:import namespace="86ec5f74-fb9d-455a-9d84-cc97335d8b2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98e3e8-d96d-4aaa-83b7-c834ed36bf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ec5f74-fb9d-455a-9d84-cc97335d8b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ec5f74-fb9d-455a-9d84-cc97335d8b24" xsi:nil="true"/>
  </documentManagement>
</p:properties>
</file>

<file path=customXml/itemProps1.xml><?xml version="1.0" encoding="utf-8"?>
<ds:datastoreItem xmlns:ds="http://schemas.openxmlformats.org/officeDocument/2006/customXml" ds:itemID="{8967375B-BCB7-4E75-BF72-168B44A48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98e3e8-d96d-4aaa-83b7-c834ed36bfe5"/>
    <ds:schemaRef ds:uri="86ec5f74-fb9d-455a-9d84-cc97335d8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F60C22-C8A9-4234-94E3-0A2429EFE4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AB1AD-D29B-4D69-B948-680CCCBCC7B8}">
  <ds:schemaRefs>
    <ds:schemaRef ds:uri="8c98e3e8-d96d-4aaa-83b7-c834ed36bfe5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6ec5f74-fb9d-455a-9d84-cc97335d8b2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Kollar</dc:creator>
  <cp:lastModifiedBy>Janet Kollar</cp:lastModifiedBy>
  <cp:revision>1</cp:revision>
  <dcterms:created xsi:type="dcterms:W3CDTF">2023-10-19T21:48:21Z</dcterms:created>
  <dcterms:modified xsi:type="dcterms:W3CDTF">2023-10-19T22:15:52Z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0x010100BA8B721DB9AA3F4B8568C7AD0EC54B26</vt:lpwstr>
  </property>
</Properties>
</file>